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2"/>
  </p:notesMasterIdLst>
  <p:sldIdLst>
    <p:sldId id="308" r:id="rId3"/>
    <p:sldId id="285" r:id="rId4"/>
    <p:sldId id="289" r:id="rId5"/>
    <p:sldId id="259" r:id="rId6"/>
    <p:sldId id="256" r:id="rId7"/>
    <p:sldId id="290" r:id="rId8"/>
    <p:sldId id="261" r:id="rId9"/>
    <p:sldId id="291" r:id="rId10"/>
    <p:sldId id="270" r:id="rId11"/>
    <p:sldId id="264" r:id="rId12"/>
    <p:sldId id="288" r:id="rId13"/>
    <p:sldId id="292" r:id="rId14"/>
    <p:sldId id="293" r:id="rId15"/>
    <p:sldId id="271" r:id="rId16"/>
    <p:sldId id="294" r:id="rId17"/>
    <p:sldId id="295" r:id="rId18"/>
    <p:sldId id="296" r:id="rId19"/>
    <p:sldId id="298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00"/>
    <a:srgbClr val="4CDE53"/>
    <a:srgbClr val="FFE9C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D714-CADF-4E43-9DCE-411CCDFD6DE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DC86-D0A7-456E-AA09-1326399F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719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1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848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31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846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190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779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4807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984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739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077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6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913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9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424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84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582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554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9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/>
          <p:nvPr/>
        </p:nvSpPr>
        <p:spPr bwMode="auto">
          <a:xfrm rot="21419157" flipH="1">
            <a:off x="228600" y="1371600"/>
            <a:ext cx="762000" cy="1138238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Freeform 3"/>
          <p:cNvSpPr/>
          <p:nvPr/>
        </p:nvSpPr>
        <p:spPr bwMode="auto">
          <a:xfrm>
            <a:off x="7250113" y="304800"/>
            <a:ext cx="1743075" cy="955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 descr="an041116ringw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21" y="1065213"/>
            <a:ext cx="1219200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Freeform 6"/>
          <p:cNvSpPr/>
          <p:nvPr/>
        </p:nvSpPr>
        <p:spPr bwMode="auto">
          <a:xfrm>
            <a:off x="7478713" y="990600"/>
            <a:ext cx="1741488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Freeform 7"/>
          <p:cNvSpPr/>
          <p:nvPr/>
        </p:nvSpPr>
        <p:spPr bwMode="auto">
          <a:xfrm>
            <a:off x="2971800" y="0"/>
            <a:ext cx="62865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Freeform 8"/>
          <p:cNvSpPr/>
          <p:nvPr/>
        </p:nvSpPr>
        <p:spPr bwMode="auto">
          <a:xfrm>
            <a:off x="2590800" y="-152400"/>
            <a:ext cx="62865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5" name="Freeform 11"/>
          <p:cNvSpPr/>
          <p:nvPr/>
        </p:nvSpPr>
        <p:spPr bwMode="auto">
          <a:xfrm>
            <a:off x="0" y="1219200"/>
            <a:ext cx="6286500" cy="7620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6" name="Freeform 12"/>
          <p:cNvSpPr/>
          <p:nvPr/>
        </p:nvSpPr>
        <p:spPr bwMode="auto">
          <a:xfrm rot="10406957">
            <a:off x="-76200" y="0"/>
            <a:ext cx="1514475" cy="12192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7" name="Freeform 13"/>
          <p:cNvSpPr/>
          <p:nvPr/>
        </p:nvSpPr>
        <p:spPr bwMode="auto">
          <a:xfrm rot="10800000">
            <a:off x="762000" y="990600"/>
            <a:ext cx="2725738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9900" y="1508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67" name="WordArt 25"/>
          <p:cNvSpPr>
            <a:spLocks noTextEdit="1"/>
          </p:cNvSpPr>
          <p:nvPr/>
        </p:nvSpPr>
        <p:spPr>
          <a:xfrm>
            <a:off x="2971800" y="1402628"/>
            <a:ext cx="42767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NHIÊN XÃ HỘI</a:t>
            </a:r>
          </a:p>
        </p:txBody>
      </p:sp>
      <p:sp>
        <p:nvSpPr>
          <p:cNvPr id="2068" name="WordArt 26"/>
          <p:cNvSpPr>
            <a:spLocks noTextEdit="1"/>
          </p:cNvSpPr>
          <p:nvPr/>
        </p:nvSpPr>
        <p:spPr>
          <a:xfrm>
            <a:off x="381000" y="3417022"/>
            <a:ext cx="8305800" cy="11881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PHÒNG BỆNH ĐƯỜNG HÔ HẤP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1350818" y="100013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TRẦN BÌNH TRỌNG</a:t>
            </a:r>
            <a:endParaRPr lang="vi-VN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1167606" y="5251378"/>
            <a:ext cx="6732588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HỒ CAO THÙY MINH</a:t>
            </a:r>
          </a:p>
        </p:txBody>
      </p:sp>
      <p:pic>
        <p:nvPicPr>
          <p:cNvPr id="17" name="Picture 9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6019800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59462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58674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5911056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>
            <a:fillRect/>
          </a:stretch>
        </p:blipFill>
        <p:spPr bwMode="auto">
          <a:xfrm>
            <a:off x="0" y="990600"/>
            <a:ext cx="4719851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>
            <a:fillRect/>
          </a:stretch>
        </p:blipFill>
        <p:spPr bwMode="auto">
          <a:xfrm>
            <a:off x="4599337" y="2895600"/>
            <a:ext cx="4544663" cy="309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3211" y="3124200"/>
            <a:ext cx="69088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4719851" y="5029200"/>
            <a:ext cx="685800" cy="774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610600" cy="1828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8288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3267" y="152400"/>
            <a:ext cx="51974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ĐỘNG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bệnh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hấp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0" y="2692400"/>
            <a:ext cx="7010400" cy="2133600"/>
          </a:xfrm>
          <a:prstGeom prst="cloudCallout">
            <a:avLst>
              <a:gd name="adj1" fmla="val -64778"/>
              <a:gd name="adj2" fmla="val 783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>
            <a:fillRect/>
          </a:stretch>
        </p:blipFill>
        <p:spPr bwMode="auto">
          <a:xfrm>
            <a:off x="4800600" y="1066800"/>
            <a:ext cx="4188244" cy="298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>
            <a:fillRect/>
          </a:stretch>
        </p:blipFill>
        <p:spPr bwMode="auto">
          <a:xfrm>
            <a:off x="0" y="1066800"/>
            <a:ext cx="39751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186162" y="3394099"/>
            <a:ext cx="575838" cy="593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4876800" y="3352800"/>
            <a:ext cx="609600" cy="609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200" y="4050256"/>
            <a:ext cx="3962400" cy="2795044"/>
            <a:chOff x="2362200" y="3449040"/>
            <a:chExt cx="4221646" cy="33962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449040"/>
              <a:ext cx="4221646" cy="339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514600" y="6019800"/>
              <a:ext cx="609600" cy="677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6</a:t>
              </a:r>
            </a:p>
          </p:txBody>
        </p:sp>
      </p:grpSp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295400" y="1066800"/>
            <a:ext cx="7162800" cy="2844800"/>
          </a:xfrm>
          <a:prstGeom prst="cloudCallout">
            <a:avLst>
              <a:gd name="adj1" fmla="val -62473"/>
              <a:gd name="adj2" fmla="val 3953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752600"/>
            <a:ext cx="8077200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305" y="270439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Ở 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các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làm những việc để phòng tránh bệnh đường hô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86106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đã theo dõi!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987897"/>
            <a:ext cx="7696200" cy="4034135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4600" y="1295400"/>
            <a:ext cx="4724400" cy="761999"/>
          </a:xfrm>
        </p:spPr>
        <p:txBody>
          <a:bodyPr>
            <a:prstTxWarp prst="textPlain">
              <a:avLst/>
            </a:prstTxWarp>
            <a:normAutofit lnSpcReduction="10000"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4278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600" y="1708048"/>
            <a:ext cx="8382000" cy="3200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 ĐƯỜNG HÔ HẤP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8454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– XÃ HỘI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685800" y="3238500"/>
            <a:ext cx="5549900" cy="2933700"/>
          </a:xfrm>
          <a:prstGeom prst="cloudCallout">
            <a:avLst>
              <a:gd name="adj1" fmla="val 87477"/>
              <a:gd name="adj2" fmla="val 9470"/>
            </a:avLst>
          </a:prstGeom>
          <a:solidFill>
            <a:srgbClr val="4CD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09600" y="3657600"/>
            <a:ext cx="5410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2400" y="7250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ĐỘNG 1: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số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bệnh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gặp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về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hô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hấp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0661" y="1015425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Mũi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996" y="4343400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phải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926" y="2438400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Khí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215825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Phế</a:t>
            </a:r>
            <a:r>
              <a:rPr lang="en-US" sz="3200" b="1" dirty="0" smtClean="0"/>
              <a:t>́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8713" y="2689804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trái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1143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1</a:t>
            </a:r>
            <a:endParaRPr lang="en-US" sz="2400" b="1" i="1" dirty="0"/>
          </a:p>
        </p:txBody>
      </p:sp>
      <p:sp>
        <p:nvSpPr>
          <p:cNvPr id="14" name="Oval 13"/>
          <p:cNvSpPr/>
          <p:nvPr/>
        </p:nvSpPr>
        <p:spPr>
          <a:xfrm>
            <a:off x="2133600" y="3810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3</a:t>
            </a:r>
            <a:endParaRPr lang="en-US" sz="2400" b="1" i="1" dirty="0"/>
          </a:p>
        </p:txBody>
      </p:sp>
      <p:sp>
        <p:nvSpPr>
          <p:cNvPr id="15" name="Oval 14"/>
          <p:cNvSpPr/>
          <p:nvPr/>
        </p:nvSpPr>
        <p:spPr>
          <a:xfrm>
            <a:off x="2133600" y="2514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2</a:t>
            </a:r>
            <a:endParaRPr lang="en-US" sz="2400" b="1" i="1" dirty="0"/>
          </a:p>
        </p:txBody>
      </p:sp>
      <p:sp>
        <p:nvSpPr>
          <p:cNvPr id="16" name="Oval 15"/>
          <p:cNvSpPr/>
          <p:nvPr/>
        </p:nvSpPr>
        <p:spPr>
          <a:xfrm>
            <a:off x="6248400" y="42672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5</a:t>
            </a:r>
            <a:endParaRPr lang="en-US" sz="2400" b="1" i="1" dirty="0"/>
          </a:p>
        </p:txBody>
      </p:sp>
      <p:sp>
        <p:nvSpPr>
          <p:cNvPr id="17" name="Oval 16"/>
          <p:cNvSpPr/>
          <p:nvPr/>
        </p:nvSpPr>
        <p:spPr>
          <a:xfrm>
            <a:off x="6400800" y="32004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4</a:t>
            </a:r>
            <a:endParaRPr lang="en-US" sz="2400" b="1" i="1" dirty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661" cy="10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200400" y="876637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" y="457200"/>
            <a:ext cx="173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 sz="320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93965" y="838200"/>
            <a:ext cx="76826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825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82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28600" y="2164375"/>
            <a:ext cx="7266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825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3022886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3111786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607086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4115086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4614801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" y="5092986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5626386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" y="6181316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057400" y="1447800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202"/>
            <a:ext cx="990599" cy="98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1227"/>
            <a:ext cx="4572000" cy="3016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hấp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4572000" y="1226606"/>
            <a:ext cx="4571999" cy="26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>
            <a:fillRect/>
          </a:stretch>
        </p:blipFill>
        <p:spPr bwMode="auto">
          <a:xfrm>
            <a:off x="-1" y="1264218"/>
            <a:ext cx="4572001" cy="25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2344"/>
            <a:ext cx="132579" cy="31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72000" y="3841227"/>
            <a:ext cx="4572000" cy="302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4107" y="3192563"/>
            <a:ext cx="2293256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họng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6279904"/>
            <a:ext cx="32004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6273225"/>
            <a:ext cx="21336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phổi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3192562"/>
            <a:ext cx="2098963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mũi</a:t>
            </a:r>
            <a:endParaRPr lang="en-US" sz="3200" b="1" dirty="0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4572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guyên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gây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bệnh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hấp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066800" y="3200400"/>
            <a:ext cx="7924800" cy="2133600"/>
          </a:xfrm>
          <a:prstGeom prst="cloudCallout">
            <a:avLst>
              <a:gd name="adj1" fmla="val -64778"/>
              <a:gd name="adj2" fmla="val 78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3267" y="152400"/>
            <a:ext cx="51974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ĐỘNG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82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486</Words>
  <Application>Microsoft Office PowerPoint</Application>
  <PresentationFormat>On-screen Show (4:3)</PresentationFormat>
  <Paragraphs>88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Georgia</vt:lpstr>
      <vt:lpstr>Tahoma</vt:lpstr>
      <vt:lpstr>Times New Roman</vt:lpstr>
      <vt:lpstr>Trebuchet MS</vt:lpstr>
      <vt:lpstr>Wingdings 3</vt:lpstr>
      <vt:lpstr>Slipstream</vt:lpstr>
      <vt:lpstr>Facet</vt:lpstr>
      <vt:lpstr>PowerPoint Presentation</vt:lpstr>
      <vt:lpstr>1. Tập thở buổi sáng có lợi ích gì?  2. Để giữ vệ sinh cơ quan hô hấp em cần làm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Em đã bao giờ bị ho hoặc đau họng chưa?     Hãy nói cảm giác của em khi bị ho hoặc đau họng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MyPC</cp:lastModifiedBy>
  <cp:revision>123</cp:revision>
  <dcterms:created xsi:type="dcterms:W3CDTF">2014-12-04T18:13:00Z</dcterms:created>
  <dcterms:modified xsi:type="dcterms:W3CDTF">2021-08-14T04:09:11Z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